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7" r:id="rId3"/>
    <p:sldId id="284" r:id="rId4"/>
    <p:sldId id="289" r:id="rId5"/>
    <p:sldId id="294" r:id="rId6"/>
    <p:sldId id="287" r:id="rId7"/>
    <p:sldId id="288" r:id="rId8"/>
    <p:sldId id="269" r:id="rId9"/>
    <p:sldId id="278" r:id="rId10"/>
    <p:sldId id="296" r:id="rId11"/>
    <p:sldId id="295" r:id="rId12"/>
    <p:sldId id="262" r:id="rId13"/>
    <p:sldId id="274" r:id="rId14"/>
    <p:sldId id="293" r:id="rId15"/>
    <p:sldId id="264" r:id="rId16"/>
    <p:sldId id="271" r:id="rId17"/>
    <p:sldId id="282" r:id="rId18"/>
    <p:sldId id="257" r:id="rId19"/>
    <p:sldId id="290" r:id="rId20"/>
    <p:sldId id="297" r:id="rId21"/>
    <p:sldId id="29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900CE9"/>
    <a:srgbClr val="FFFFFF"/>
    <a:srgbClr val="F2F2F2"/>
    <a:srgbClr val="BFBFBF"/>
    <a:srgbClr val="000000"/>
    <a:srgbClr val="E7E6E6"/>
    <a:srgbClr val="ECECEC"/>
    <a:srgbClr val="748BC2"/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565" autoAdjust="0"/>
  </p:normalViewPr>
  <p:slideViewPr>
    <p:cSldViewPr snapToGrid="0" showGuides="1">
      <p:cViewPr>
        <p:scale>
          <a:sx n="66" d="100"/>
          <a:sy n="66" d="100"/>
        </p:scale>
        <p:origin x="1464" y="58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93A0C-0596-44D4-9579-8ED716ABEDA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8631-798E-4874-ADDF-FA7A2406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4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8631-798E-4874-ADDF-FA7A24068F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4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8631-798E-4874-ADDF-FA7A24068F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3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Sorare</a:t>
            </a:r>
            <a:r>
              <a:rPr lang="en-US" sz="1000" dirty="0" smtClean="0"/>
              <a:t> (740M),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Socios</a:t>
            </a:r>
            <a:r>
              <a:rPr lang="en-US" sz="1000" baseline="0" dirty="0" smtClean="0"/>
              <a:t> (</a:t>
            </a:r>
            <a:r>
              <a:rPr lang="en-US" sz="1000" baseline="0" dirty="0" err="1" smtClean="0"/>
              <a:t>Chiliz</a:t>
            </a:r>
            <a:r>
              <a:rPr lang="en-US" sz="1000" baseline="0" dirty="0" smtClean="0"/>
              <a:t> 66M)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8631-798E-4874-ADDF-FA7A24068F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1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9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9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2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8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1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2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1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0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777B-7C23-42C8-9B16-69782392090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591C-E33D-40C6-BE88-38A818FEB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3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12</Words>
  <Application>Microsoft Office PowerPoint</Application>
  <PresentationFormat>Широкоэкранный</PresentationFormat>
  <Paragraphs>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165</cp:revision>
  <dcterms:created xsi:type="dcterms:W3CDTF">2022-03-06T11:32:55Z</dcterms:created>
  <dcterms:modified xsi:type="dcterms:W3CDTF">2022-06-23T19:50:51Z</dcterms:modified>
</cp:coreProperties>
</file>